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38"/>
    <p:restoredTop sz="50000"/>
  </p:normalViewPr>
  <p:slideViewPr>
    <p:cSldViewPr snapToGrid="0" snapToObjects="1">
      <p:cViewPr varScale="1">
        <p:scale>
          <a:sx n="97" d="100"/>
          <a:sy n="97" d="100"/>
        </p:scale>
        <p:origin x="20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0518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04263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331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8302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21862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97167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4045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06710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0511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320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27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12281-1AA8-CE4A-A554-8B9E186C39A7}" type="datetimeFigureOut">
              <a:rPr lang="es-ES_tradnl" smtClean="0"/>
              <a:t>12/2/26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B02DB-5781-F943-94F9-873A9A97355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20085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8B05767-921E-0444-9C3E-1321A550A6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BDB197B-B481-3D49-B7BA-1263A1FA0288}"/>
              </a:ext>
            </a:extLst>
          </p:cNvPr>
          <p:cNvSpPr txBox="1"/>
          <p:nvPr/>
        </p:nvSpPr>
        <p:spPr>
          <a:xfrm>
            <a:off x="5072333" y="3510951"/>
            <a:ext cx="6650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4000" b="1" dirty="0">
                <a:solidFill>
                  <a:schemeClr val="bg2">
                    <a:lumMod val="50000"/>
                  </a:schemeClr>
                </a:solidFill>
                <a:latin typeface="Myriad Pro Semibold" panose="020B0503030403020204" pitchFamily="34" charset="0"/>
              </a:rPr>
              <a:t>Inserte texto Myriad Pro </a:t>
            </a:r>
          </a:p>
          <a:p>
            <a:pPr algn="r"/>
            <a:r>
              <a:rPr lang="es-CO" sz="4000" b="1" dirty="0">
                <a:solidFill>
                  <a:schemeClr val="bg2">
                    <a:lumMod val="50000"/>
                  </a:schemeClr>
                </a:solidFill>
                <a:latin typeface="Myriad Pro Semibold" panose="020B0503030403020204" pitchFamily="34" charset="0"/>
              </a:rPr>
              <a:t>(Semibold 40 pt)</a:t>
            </a:r>
          </a:p>
        </p:txBody>
      </p:sp>
    </p:spTree>
    <p:extLst>
      <p:ext uri="{BB962C8B-B14F-4D97-AF65-F5344CB8AC3E}">
        <p14:creationId xmlns:p14="http://schemas.microsoft.com/office/powerpoint/2010/main" val="6323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0497F7F-2A37-8048-8776-D9059AAD3287}"/>
              </a:ext>
            </a:extLst>
          </p:cNvPr>
          <p:cNvSpPr txBox="1"/>
          <p:nvPr/>
        </p:nvSpPr>
        <p:spPr>
          <a:xfrm>
            <a:off x="1656273" y="646981"/>
            <a:ext cx="6650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solidFill>
                  <a:schemeClr val="bg2">
                    <a:lumMod val="50000"/>
                  </a:schemeClr>
                </a:solidFill>
                <a:latin typeface="Myriad Pro Semibold" panose="020B0503030403020204" pitchFamily="34" charset="0"/>
              </a:rPr>
              <a:t>Inserte texto Myriad Pro (Semibold 20 pt)</a:t>
            </a:r>
          </a:p>
        </p:txBody>
      </p:sp>
    </p:spTree>
    <p:extLst>
      <p:ext uri="{BB962C8B-B14F-4D97-AF65-F5344CB8AC3E}">
        <p14:creationId xmlns:p14="http://schemas.microsoft.com/office/powerpoint/2010/main" val="59591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126B318-1BA3-7E4F-A215-BE9CF9F934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79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</TotalTime>
  <Words>18</Words>
  <Application>Microsoft Macintosh PowerPoint</Application>
  <PresentationFormat>Panorámica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Myriad Pro Semibold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Diseño Gráfico - Dir.Comunicaciones</cp:lastModifiedBy>
  <cp:revision>23</cp:revision>
  <cp:lastPrinted>2025-02-12T20:47:51Z</cp:lastPrinted>
  <dcterms:created xsi:type="dcterms:W3CDTF">2019-03-06T15:22:16Z</dcterms:created>
  <dcterms:modified xsi:type="dcterms:W3CDTF">2026-02-12T14:26:55Z</dcterms:modified>
</cp:coreProperties>
</file>